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576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71" autoAdjust="0"/>
    <p:restoredTop sz="94028" autoAdjust="0"/>
  </p:normalViewPr>
  <p:slideViewPr>
    <p:cSldViewPr snapToGrid="0" snapToObjects="1">
      <p:cViewPr varScale="1">
        <p:scale>
          <a:sx n="53" d="100"/>
          <a:sy n="53" d="100"/>
        </p:scale>
        <p:origin x="8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BDCCE-D982-B54D-BDE2-CFB1B915AC1F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396EE-7378-7149-8C6E-2E12CDB07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067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BDCCE-D982-B54D-BDE2-CFB1B915AC1F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396EE-7378-7149-8C6E-2E12CDB07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455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BDCCE-D982-B54D-BDE2-CFB1B915AC1F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396EE-7378-7149-8C6E-2E12CDB07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065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BDCCE-D982-B54D-BDE2-CFB1B915AC1F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396EE-7378-7149-8C6E-2E12CDB07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8139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BDCCE-D982-B54D-BDE2-CFB1B915AC1F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396EE-7378-7149-8C6E-2E12CDB07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1936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BDCCE-D982-B54D-BDE2-CFB1B915AC1F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396EE-7378-7149-8C6E-2E12CDB07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209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BDCCE-D982-B54D-BDE2-CFB1B915AC1F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396EE-7378-7149-8C6E-2E12CDB07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20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BDCCE-D982-B54D-BDE2-CFB1B915AC1F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396EE-7378-7149-8C6E-2E12CDB07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491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BDCCE-D982-B54D-BDE2-CFB1B915AC1F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396EE-7378-7149-8C6E-2E12CDB07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8318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BDCCE-D982-B54D-BDE2-CFB1B915AC1F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396EE-7378-7149-8C6E-2E12CDB07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708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1BDCCE-D982-B54D-BDE2-CFB1B915AC1F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396EE-7378-7149-8C6E-2E12CDB07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4536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1BDCCE-D982-B54D-BDE2-CFB1B915AC1F}" type="datetimeFigureOut">
              <a:rPr lang="en-US" smtClean="0"/>
              <a:t>4/10/2024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5396EE-7378-7149-8C6E-2E12CDB071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2405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4848CD1-9F8E-0D45-B476-34EB878103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2148" y="4552122"/>
            <a:ext cx="8242852" cy="934276"/>
          </a:xfrm>
        </p:spPr>
        <p:txBody>
          <a:bodyPr/>
          <a:lstStyle/>
          <a:p>
            <a:pPr algn="l"/>
            <a:endParaRPr lang="en-US" dirty="0">
              <a:solidFill>
                <a:srgbClr val="7030A0"/>
              </a:solidFill>
              <a:latin typeface="Univers 57 Condensed" pitchFamily="2" charset="0"/>
            </a:endParaRPr>
          </a:p>
        </p:txBody>
      </p:sp>
      <p:pic>
        <p:nvPicPr>
          <p:cNvPr id="6" name="Picture 5" descr="A large building with a lot of trees&#10;&#10;Description automatically generated">
            <a:extLst>
              <a:ext uri="{FF2B5EF4-FFF2-40B4-BE49-F238E27FC236}">
                <a16:creationId xmlns:a16="http://schemas.microsoft.com/office/drawing/2014/main" id="{7A485BE9-2724-B0BD-A081-1E0CD2D8CF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23669CC-DE79-C340-9E17-B2FE4D035E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2148" y="1212575"/>
            <a:ext cx="8700052" cy="3240155"/>
          </a:xfrm>
        </p:spPr>
        <p:txBody>
          <a:bodyPr/>
          <a:lstStyle/>
          <a:p>
            <a:pPr algn="l"/>
            <a:endParaRPr lang="en-US" dirty="0">
              <a:solidFill>
                <a:srgbClr val="7030A0"/>
              </a:solidFill>
              <a:latin typeface="Univers 57 Condense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7362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 descr="A close-up of a computer screen&#10;&#10;Description automatically generated">
            <a:extLst>
              <a:ext uri="{FF2B5EF4-FFF2-40B4-BE49-F238E27FC236}">
                <a16:creationId xmlns:a16="http://schemas.microsoft.com/office/drawing/2014/main" id="{A76F84FD-05F2-5253-5CB0-2259CA93A73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5486"/>
            <a:ext cx="12192000" cy="6858000"/>
          </a:xfr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4A2E104-0BED-B244-AA01-E0A9831BCE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758713" cy="1105865"/>
          </a:xfrm>
        </p:spPr>
        <p:txBody>
          <a:bodyPr/>
          <a:lstStyle/>
          <a:p>
            <a:endParaRPr lang="en-US" dirty="0">
              <a:solidFill>
                <a:srgbClr val="7030A0"/>
              </a:solidFill>
              <a:latin typeface="Univers 57 Condensed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81045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urry College Template 1 wide template" id="{196CC864-E13A-224D-92E5-C494270F8B55}" vid="{9B0B84FC-DFAC-B849-8C87-7FD9007502B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Curry College Template A wide template</Template>
  <TotalTime>8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Univers 57 Condensed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Markunas, Joanne</dc:creator>
  <cp:lastModifiedBy>Markunas, Joanne</cp:lastModifiedBy>
  <cp:revision>3</cp:revision>
  <dcterms:created xsi:type="dcterms:W3CDTF">2024-04-10T17:21:24Z</dcterms:created>
  <dcterms:modified xsi:type="dcterms:W3CDTF">2024-04-10T17:43:26Z</dcterms:modified>
</cp:coreProperties>
</file>