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6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5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9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0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848CD1-9F8E-0D45-B476-34EB87810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035286"/>
            <a:ext cx="7315200" cy="1451111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  <p:pic>
        <p:nvPicPr>
          <p:cNvPr id="8" name="Picture 7" descr="A purple and white card&#10;&#10;Description automatically generated">
            <a:extLst>
              <a:ext uri="{FF2B5EF4-FFF2-40B4-BE49-F238E27FC236}">
                <a16:creationId xmlns:a16="http://schemas.microsoft.com/office/drawing/2014/main" id="{88D9F472-58B0-F405-20A2-A25F10204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3669CC-DE79-C340-9E17-B2FE4D035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2574"/>
            <a:ext cx="7772400" cy="2713383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close-up of a person&#10;&#10;Description automatically generated">
            <a:extLst>
              <a:ext uri="{FF2B5EF4-FFF2-40B4-BE49-F238E27FC236}">
                <a16:creationId xmlns:a16="http://schemas.microsoft.com/office/drawing/2014/main" id="{3D253D48-CFEA-18A7-7260-B6FD011C5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8"/>
            <a:ext cx="9144000" cy="68580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A27CB9-074E-728E-83EA-5CDA76F92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1570"/>
            <a:ext cx="7886700" cy="5045393"/>
          </a:xfrm>
        </p:spPr>
        <p:txBody>
          <a:bodyPr/>
          <a:lstStyle/>
          <a:p>
            <a:endParaRPr lang="en-US" dirty="0">
              <a:solidFill>
                <a:srgbClr val="7030A0"/>
              </a:solidFill>
              <a:latin typeface="Univers 57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21803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8" id="{32936E18-CE0C-3541-ACD9-4FD5E3899998}" vid="{B4E4B003-A9DF-BE41-91B1-C1EA05B599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Univers 57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Valentino, Rosemarie</dc:creator>
  <cp:lastModifiedBy>Markunas, Joanne</cp:lastModifiedBy>
  <cp:revision>6</cp:revision>
  <dcterms:created xsi:type="dcterms:W3CDTF">2020-07-06T18:46:18Z</dcterms:created>
  <dcterms:modified xsi:type="dcterms:W3CDTF">2024-04-10T17:46:27Z</dcterms:modified>
</cp:coreProperties>
</file>