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1" autoAdjust="0"/>
    <p:restoredTop sz="94028" autoAdjust="0"/>
  </p:normalViewPr>
  <p:slideViewPr>
    <p:cSldViewPr snapToGrid="0" snapToObjects="1">
      <p:cViewPr varScale="1">
        <p:scale>
          <a:sx n="53" d="100"/>
          <a:sy n="53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6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5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9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0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848CD1-9F8E-0D45-B476-34EB87810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148" y="4552122"/>
            <a:ext cx="8242852" cy="934276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  <p:pic>
        <p:nvPicPr>
          <p:cNvPr id="5" name="Picture 4" descr="A close-up of a college card&#10;&#10;Description automatically generated">
            <a:extLst>
              <a:ext uri="{FF2B5EF4-FFF2-40B4-BE49-F238E27FC236}">
                <a16:creationId xmlns:a16="http://schemas.microsoft.com/office/drawing/2014/main" id="{B9FBD812-F0C8-DEE2-DACA-4BA89D244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3669CC-DE79-C340-9E17-B2FE4D035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148" y="1212575"/>
            <a:ext cx="8700052" cy="3240155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A76F84FD-05F2-5253-5CB0-2259CA93A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5486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A2E104-0BED-B244-AA01-E0A9831B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758713" cy="1105865"/>
          </a:xfrm>
        </p:spPr>
        <p:txBody>
          <a:bodyPr/>
          <a:lstStyle/>
          <a:p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0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ry College Template 1 wide template" id="{196CC864-E13A-224D-92E5-C494270F8B55}" vid="{9B0B84FC-DFAC-B849-8C87-7FD9007502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Curry College Template A wide template</Template>
  <TotalTime>10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Univers 57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Markunas, Joanne</dc:creator>
  <cp:lastModifiedBy>Markunas, Joanne</cp:lastModifiedBy>
  <cp:revision>4</cp:revision>
  <dcterms:created xsi:type="dcterms:W3CDTF">2024-04-10T17:21:24Z</dcterms:created>
  <dcterms:modified xsi:type="dcterms:W3CDTF">2024-04-10T17:43:15Z</dcterms:modified>
</cp:coreProperties>
</file>